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12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AD1F88-4C63-9502-740D-C577A647AE6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908DBE7-008B-8B0D-2402-4F81F6901C5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007FDB-D0FD-13D1-EFF6-6CE1AAE14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C203E4-2B76-6523-3184-DB12F4908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EC8B23-C2E8-C15C-66EE-74096CBE3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10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566808-AF03-C900-22C3-A91D097AFE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3E1D2ED-D58A-B0FC-C35D-4C0790E036D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CD9A117-23E4-ADCF-E6FA-BD0CA95F14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506FA6-F89C-2443-F886-6C84BA91F8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C7C8A3-75AA-631F-D5F2-32979DEB2F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509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00BD5C8-FD21-8686-6443-5923ACF1B2F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808CB8-059E-5D37-28D6-9519AC2F983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5D0F83-CAB6-B26C-429F-FE7DEA6762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F70323F-5CC9-08FC-EE95-D62F82464E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9B6E93-D39D-9BDA-3350-1D6C51B209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88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000BD0-885B-0CC8-A23F-56B7606A4C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3D8877-0F1A-AFC6-12D1-EB6AFB51F99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279AF-3013-6464-4501-81E9AAC1AC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3BDFF2-85FE-D052-C91C-5982E8CCCC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42941BC-45C9-A572-0D89-CAF546EDE1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487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E71AE2-9C1D-3012-E937-81AB0296CA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B874E4-073E-DA5B-5D05-B74407D283D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4F0A33-AD8C-111F-B332-E9CEA98FD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C57AE5-EFC2-92FD-38E1-5C1B9512CC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D784E0-B37B-EFC5-D0F3-8C09F5D67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18798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0D3C99-577B-D90A-1E12-11FB4DE2FE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11D33C-E9D8-C092-0322-7FA4DEA522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722052D-B338-085B-4E7E-57A3DF853FC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222B8F7-67A1-212A-4757-F8A9A8664C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BA2461-644B-92CF-0AB8-DD49AFD128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3BB9212-7D49-7EBF-4FB1-F3ADC181C6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29508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71A8D-724A-0335-829F-0B01CC26AE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1EDEB4-A4BC-C183-479B-8B9A45F427F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EDC84E8-9DC2-2447-FEE5-DE4E0F6DF62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9DF8D9-C291-3206-CF3F-A75915CA0E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280327-4C74-4CEA-17A3-3AC6184EC65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48A5F47-34C8-6509-3F89-02ABD716F7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1D91A06-B1B6-5FFA-17A1-174436BC73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EED7DA-3905-0CB4-1D29-4995618B53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679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F01E90-5028-0491-2B1B-5FEE2CF892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FFCA5E4-DB38-EF69-012A-67F581B9A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77CBE27-FD1D-DB60-E07D-5889A0103F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BAA54DD-2373-498A-5FC3-4E3608AD7E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5017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334318-2CDA-6690-6228-F345F94FE1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03D7112-186C-4D42-5159-D11879BC0E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E8CC322-5B34-5573-7B5B-53147B9729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722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2D0A79-51BA-3FD7-6E1C-8FC6AE0BD4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E3B7F07-2156-4EAD-AD06-AEB295E1B4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4C47494-FF20-4613-13AB-DE058F79003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C32323-5959-12BB-3773-2D405D66FF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1E803E6-1D4A-A733-B1C6-27600DE4F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AA691DA-25FB-F571-D7D4-C12DB296C5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49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A93904-114D-3E26-A1F7-E393595778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068E6FA-9DBA-0299-464B-0DA8481E938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ACC82F-9A57-9F5A-1B73-8B78C8305B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5077B7-8D34-184C-D2E1-46F1E480BD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90BA48-F821-BF57-16C3-54B368C3BC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FACFA44-7521-82D6-B8A9-7F0A20F779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9805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28A1E61-5EF7-D7FA-1650-72F777F87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986142-3D66-83CC-5D6B-7216AD4B9B5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15F0E7-AB54-B691-C4BF-DD977964F28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2DDFB3-ED32-433C-B896-AEA8F7591682}" type="datetimeFigureOut">
              <a:rPr lang="en-US" smtClean="0"/>
              <a:t>10/28/2024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E38D24-F128-5FF6-7C6E-CD0F1536E4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0AE2D-10BD-392C-E524-1AE636E287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A9E259-238D-4608-AAD1-FD9637B836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6966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g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Group 29">
            <a:extLst>
              <a:ext uri="{FF2B5EF4-FFF2-40B4-BE49-F238E27FC236}">
                <a16:creationId xmlns:a16="http://schemas.microsoft.com/office/drawing/2014/main" id="{81137A37-A168-0BA7-7126-4A60301F7219}"/>
              </a:ext>
            </a:extLst>
          </p:cNvPr>
          <p:cNvGrpSpPr/>
          <p:nvPr/>
        </p:nvGrpSpPr>
        <p:grpSpPr>
          <a:xfrm>
            <a:off x="563249" y="400346"/>
            <a:ext cx="11559177" cy="6287532"/>
            <a:chOff x="563249" y="400346"/>
            <a:chExt cx="11559177" cy="6287532"/>
          </a:xfrm>
        </p:grpSpPr>
        <p:pic>
          <p:nvPicPr>
            <p:cNvPr id="12" name="Picture 11">
              <a:extLst>
                <a:ext uri="{FF2B5EF4-FFF2-40B4-BE49-F238E27FC236}">
                  <a16:creationId xmlns:a16="http://schemas.microsoft.com/office/drawing/2014/main" id="{944A9A07-47F1-24FD-6D8C-2C4A29979EC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161780" y="400346"/>
              <a:ext cx="976714" cy="2257995"/>
            </a:xfrm>
            <a:prstGeom prst="rect">
              <a:avLst/>
            </a:prstGeom>
          </p:spPr>
        </p:pic>
        <p:pic>
          <p:nvPicPr>
            <p:cNvPr id="4" name="Picture 3">
              <a:extLst>
                <a:ext uri="{FF2B5EF4-FFF2-40B4-BE49-F238E27FC236}">
                  <a16:creationId xmlns:a16="http://schemas.microsoft.com/office/drawing/2014/main" id="{D67AD684-18C0-D1CD-DB70-66E0C186323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255285" y="2842938"/>
              <a:ext cx="4477703" cy="3844940"/>
            </a:xfrm>
            <a:prstGeom prst="rect">
              <a:avLst/>
            </a:prstGeom>
          </p:spPr>
        </p:pic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3A710421-E092-AC9E-D64D-13905F40D837}"/>
                </a:ext>
              </a:extLst>
            </p:cNvPr>
            <p:cNvSpPr txBox="1"/>
            <p:nvPr/>
          </p:nvSpPr>
          <p:spPr>
            <a:xfrm>
              <a:off x="8381915" y="4629429"/>
              <a:ext cx="3740511" cy="20584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GND -&gt; GND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VCC -&gt; 5V or 3.3V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MISO -&gt; PA6 (MISO of SPI1 peripheral of MCU)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MOSI -&gt; PA7 (MOSI of SPI1 peripheral of MCU)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CS -&gt; PB6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RST -&gt; PC7</a:t>
              </a: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Data or Command (D/C) -&gt; </a:t>
              </a:r>
              <a:r>
                <a:rPr lang="en-US" sz="1400" b="1" dirty="0">
                  <a:solidFill>
                    <a:srgbClr val="FF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PA8</a:t>
              </a:r>
            </a:p>
            <a:p>
              <a:pPr>
                <a:lnSpc>
                  <a:spcPct val="115000"/>
                </a:lnSpc>
              </a:pPr>
              <a:r>
                <a:rPr lang="en-US" sz="1400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SCK -&gt; PB3 (SCK of SPI1 peripheral of MCU)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2E63F8D6-2DBD-2D16-B41E-CE9633D7613F}"/>
                </a:ext>
              </a:extLst>
            </p:cNvPr>
            <p:cNvSpPr/>
            <p:nvPr/>
          </p:nvSpPr>
          <p:spPr>
            <a:xfrm>
              <a:off x="6513786" y="5804385"/>
              <a:ext cx="1868129" cy="688258"/>
            </a:xfrm>
            <a:custGeom>
              <a:avLst/>
              <a:gdLst>
                <a:gd name="connsiteX0" fmla="*/ 0 w 1868129"/>
                <a:gd name="connsiteY0" fmla="*/ 0 h 688258"/>
                <a:gd name="connsiteX1" fmla="*/ 786581 w 1868129"/>
                <a:gd name="connsiteY1" fmla="*/ 530942 h 688258"/>
                <a:gd name="connsiteX2" fmla="*/ 1868129 w 1868129"/>
                <a:gd name="connsiteY2" fmla="*/ 688258 h 6882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68129" h="688258">
                  <a:moveTo>
                    <a:pt x="0" y="0"/>
                  </a:moveTo>
                  <a:cubicBezTo>
                    <a:pt x="237613" y="208116"/>
                    <a:pt x="475226" y="416232"/>
                    <a:pt x="786581" y="530942"/>
                  </a:cubicBezTo>
                  <a:cubicBezTo>
                    <a:pt x="1097936" y="645652"/>
                    <a:pt x="1483032" y="666955"/>
                    <a:pt x="1868129" y="688258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A84C4EED-C932-6FB4-3BF7-31496EF070E7}"/>
                </a:ext>
              </a:extLst>
            </p:cNvPr>
            <p:cNvSpPr/>
            <p:nvPr/>
          </p:nvSpPr>
          <p:spPr>
            <a:xfrm>
              <a:off x="6523513" y="5307962"/>
              <a:ext cx="1928191" cy="964096"/>
            </a:xfrm>
            <a:custGeom>
              <a:avLst/>
              <a:gdLst>
                <a:gd name="connsiteX0" fmla="*/ 0 w 1928191"/>
                <a:gd name="connsiteY0" fmla="*/ 0 h 964096"/>
                <a:gd name="connsiteX1" fmla="*/ 1073426 w 1928191"/>
                <a:gd name="connsiteY1" fmla="*/ 745435 h 964096"/>
                <a:gd name="connsiteX2" fmla="*/ 1928191 w 1928191"/>
                <a:gd name="connsiteY2" fmla="*/ 964096 h 9640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28191" h="964096">
                  <a:moveTo>
                    <a:pt x="0" y="0"/>
                  </a:moveTo>
                  <a:cubicBezTo>
                    <a:pt x="376030" y="292376"/>
                    <a:pt x="752061" y="584752"/>
                    <a:pt x="1073426" y="745435"/>
                  </a:cubicBezTo>
                  <a:cubicBezTo>
                    <a:pt x="1394791" y="906118"/>
                    <a:pt x="1661491" y="935107"/>
                    <a:pt x="1928191" y="964096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1ED796AC-CA98-9FA8-DF76-BC152958548C}"/>
                </a:ext>
              </a:extLst>
            </p:cNvPr>
            <p:cNvSpPr/>
            <p:nvPr/>
          </p:nvSpPr>
          <p:spPr>
            <a:xfrm>
              <a:off x="6523513" y="4999849"/>
              <a:ext cx="1958009" cy="1037354"/>
            </a:xfrm>
            <a:custGeom>
              <a:avLst/>
              <a:gdLst>
                <a:gd name="connsiteX0" fmla="*/ 0 w 1958009"/>
                <a:gd name="connsiteY0" fmla="*/ 0 h 1037354"/>
                <a:gd name="connsiteX1" fmla="*/ 1302026 w 1958009"/>
                <a:gd name="connsiteY1" fmla="*/ 894522 h 1037354"/>
                <a:gd name="connsiteX2" fmla="*/ 1958009 w 1958009"/>
                <a:gd name="connsiteY2" fmla="*/ 1023731 h 10373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58009" h="1037354">
                  <a:moveTo>
                    <a:pt x="0" y="0"/>
                  </a:moveTo>
                  <a:cubicBezTo>
                    <a:pt x="487845" y="361950"/>
                    <a:pt x="975691" y="723900"/>
                    <a:pt x="1302026" y="894522"/>
                  </a:cubicBezTo>
                  <a:cubicBezTo>
                    <a:pt x="1628361" y="1065144"/>
                    <a:pt x="1793185" y="1044437"/>
                    <a:pt x="1958009" y="1023731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12089ED-E421-000B-C107-091B26655A82}"/>
                </a:ext>
              </a:extLst>
            </p:cNvPr>
            <p:cNvSpPr/>
            <p:nvPr/>
          </p:nvSpPr>
          <p:spPr>
            <a:xfrm>
              <a:off x="6503635" y="4870640"/>
              <a:ext cx="1908313" cy="894522"/>
            </a:xfrm>
            <a:custGeom>
              <a:avLst/>
              <a:gdLst>
                <a:gd name="connsiteX0" fmla="*/ 0 w 1908313"/>
                <a:gd name="connsiteY0" fmla="*/ 0 h 894522"/>
                <a:gd name="connsiteX1" fmla="*/ 1152939 w 1908313"/>
                <a:gd name="connsiteY1" fmla="*/ 675861 h 894522"/>
                <a:gd name="connsiteX2" fmla="*/ 1908313 w 1908313"/>
                <a:gd name="connsiteY2" fmla="*/ 894522 h 894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8313" h="894522">
                  <a:moveTo>
                    <a:pt x="0" y="0"/>
                  </a:moveTo>
                  <a:cubicBezTo>
                    <a:pt x="417443" y="263387"/>
                    <a:pt x="834887" y="526774"/>
                    <a:pt x="1152939" y="675861"/>
                  </a:cubicBezTo>
                  <a:cubicBezTo>
                    <a:pt x="1470991" y="824948"/>
                    <a:pt x="1689652" y="859735"/>
                    <a:pt x="1908313" y="894522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4CC6824-211F-918A-BBA1-5E20B8F65381}"/>
                </a:ext>
              </a:extLst>
            </p:cNvPr>
            <p:cNvSpPr/>
            <p:nvPr/>
          </p:nvSpPr>
          <p:spPr>
            <a:xfrm>
              <a:off x="6533452" y="4761310"/>
              <a:ext cx="1938130" cy="798021"/>
            </a:xfrm>
            <a:custGeom>
              <a:avLst/>
              <a:gdLst>
                <a:gd name="connsiteX0" fmla="*/ 0 w 1938130"/>
                <a:gd name="connsiteY0" fmla="*/ 0 h 798021"/>
                <a:gd name="connsiteX1" fmla="*/ 1331843 w 1938130"/>
                <a:gd name="connsiteY1" fmla="*/ 675861 h 798021"/>
                <a:gd name="connsiteX2" fmla="*/ 1938130 w 1938130"/>
                <a:gd name="connsiteY2" fmla="*/ 795130 h 79802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38130" h="798021">
                  <a:moveTo>
                    <a:pt x="0" y="0"/>
                  </a:moveTo>
                  <a:cubicBezTo>
                    <a:pt x="504410" y="271669"/>
                    <a:pt x="1008821" y="543339"/>
                    <a:pt x="1331843" y="675861"/>
                  </a:cubicBezTo>
                  <a:cubicBezTo>
                    <a:pt x="1654865" y="808383"/>
                    <a:pt x="1796497" y="801756"/>
                    <a:pt x="1938130" y="795130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15BC5B9-3B76-A894-15E5-1D8AB5BE92C2}"/>
                </a:ext>
              </a:extLst>
            </p:cNvPr>
            <p:cNvSpPr/>
            <p:nvPr/>
          </p:nvSpPr>
          <p:spPr>
            <a:xfrm>
              <a:off x="6543391" y="4651980"/>
              <a:ext cx="1898374" cy="694431"/>
            </a:xfrm>
            <a:custGeom>
              <a:avLst/>
              <a:gdLst>
                <a:gd name="connsiteX0" fmla="*/ 0 w 1898374"/>
                <a:gd name="connsiteY0" fmla="*/ 0 h 694431"/>
                <a:gd name="connsiteX1" fmla="*/ 1490870 w 1898374"/>
                <a:gd name="connsiteY1" fmla="*/ 616226 h 694431"/>
                <a:gd name="connsiteX2" fmla="*/ 1898374 w 1898374"/>
                <a:gd name="connsiteY2" fmla="*/ 665921 h 6944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898374" h="694431">
                  <a:moveTo>
                    <a:pt x="0" y="0"/>
                  </a:moveTo>
                  <a:cubicBezTo>
                    <a:pt x="587237" y="252619"/>
                    <a:pt x="1174474" y="505239"/>
                    <a:pt x="1490870" y="616226"/>
                  </a:cubicBezTo>
                  <a:cubicBezTo>
                    <a:pt x="1807266" y="727213"/>
                    <a:pt x="1852820" y="696567"/>
                    <a:pt x="1898374" y="665921"/>
                  </a:cubicBezTo>
                </a:path>
              </a:pathLst>
            </a:custGeom>
            <a:noFill/>
            <a:ln w="31750"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3" name="Picture 12" descr="A close-up of a circuit board&#10;&#10;Description automatically generated">
              <a:extLst>
                <a:ext uri="{FF2B5EF4-FFF2-40B4-BE49-F238E27FC236}">
                  <a16:creationId xmlns:a16="http://schemas.microsoft.com/office/drawing/2014/main" id="{0795BEB2-56A9-C547-3322-3B7A4E84E86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16387" y="2515382"/>
              <a:ext cx="2781572" cy="1827235"/>
            </a:xfrm>
            <a:prstGeom prst="rect">
              <a:avLst/>
            </a:prstGeom>
          </p:spPr>
        </p:pic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60CBB61-24F5-8CE4-2BC3-AD0B66A7E146}"/>
                </a:ext>
              </a:extLst>
            </p:cNvPr>
            <p:cNvSpPr/>
            <p:nvPr/>
          </p:nvSpPr>
          <p:spPr>
            <a:xfrm>
              <a:off x="4495930" y="2664153"/>
              <a:ext cx="3776870" cy="2286000"/>
            </a:xfrm>
            <a:custGeom>
              <a:avLst/>
              <a:gdLst>
                <a:gd name="connsiteX0" fmla="*/ 0 w 3776870"/>
                <a:gd name="connsiteY0" fmla="*/ 2286000 h 2286000"/>
                <a:gd name="connsiteX1" fmla="*/ 1878496 w 3776870"/>
                <a:gd name="connsiteY1" fmla="*/ 526774 h 2286000"/>
                <a:gd name="connsiteX2" fmla="*/ 3776870 w 3776870"/>
                <a:gd name="connsiteY2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6870" h="2286000">
                  <a:moveTo>
                    <a:pt x="0" y="2286000"/>
                  </a:moveTo>
                  <a:cubicBezTo>
                    <a:pt x="624509" y="1596887"/>
                    <a:pt x="1249018" y="907774"/>
                    <a:pt x="1878496" y="526774"/>
                  </a:cubicBezTo>
                  <a:cubicBezTo>
                    <a:pt x="2507974" y="145774"/>
                    <a:pt x="3142422" y="72887"/>
                    <a:pt x="3776870" y="0"/>
                  </a:cubicBezTo>
                </a:path>
              </a:pathLst>
            </a:custGeom>
            <a:noFill/>
            <a:ln w="31750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CAEDB2E0-452C-36E5-4BC3-DD179F3DEE69}"/>
                </a:ext>
              </a:extLst>
            </p:cNvPr>
            <p:cNvSpPr/>
            <p:nvPr/>
          </p:nvSpPr>
          <p:spPr>
            <a:xfrm>
              <a:off x="4495930" y="2783423"/>
              <a:ext cx="3776870" cy="2286000"/>
            </a:xfrm>
            <a:custGeom>
              <a:avLst/>
              <a:gdLst>
                <a:gd name="connsiteX0" fmla="*/ 0 w 3776870"/>
                <a:gd name="connsiteY0" fmla="*/ 2286000 h 2286000"/>
                <a:gd name="connsiteX1" fmla="*/ 2057400 w 3776870"/>
                <a:gd name="connsiteY1" fmla="*/ 427383 h 2286000"/>
                <a:gd name="connsiteX2" fmla="*/ 3776870 w 3776870"/>
                <a:gd name="connsiteY2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776870" h="2286000">
                  <a:moveTo>
                    <a:pt x="0" y="2286000"/>
                  </a:moveTo>
                  <a:cubicBezTo>
                    <a:pt x="713961" y="1547191"/>
                    <a:pt x="1427922" y="808383"/>
                    <a:pt x="2057400" y="427383"/>
                  </a:cubicBezTo>
                  <a:cubicBezTo>
                    <a:pt x="2686878" y="46383"/>
                    <a:pt x="3231874" y="23191"/>
                    <a:pt x="3776870" y="0"/>
                  </a:cubicBezTo>
                </a:path>
              </a:pathLst>
            </a:custGeom>
            <a:noFill/>
            <a:ln w="31750">
              <a:solidFill>
                <a:srgbClr val="0070C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940947D-8932-D26A-8744-D94D6998FCF4}"/>
                </a:ext>
              </a:extLst>
            </p:cNvPr>
            <p:cNvSpPr/>
            <p:nvPr/>
          </p:nvSpPr>
          <p:spPr>
            <a:xfrm>
              <a:off x="4750355" y="2664154"/>
              <a:ext cx="1759775" cy="2464438"/>
            </a:xfrm>
            <a:custGeom>
              <a:avLst/>
              <a:gdLst>
                <a:gd name="connsiteX0" fmla="*/ 349512 w 965738"/>
                <a:gd name="connsiteY0" fmla="*/ 0 h 2435087"/>
                <a:gd name="connsiteX1" fmla="*/ 110973 w 965738"/>
                <a:gd name="connsiteY1" fmla="*/ 874644 h 2435087"/>
                <a:gd name="connsiteX2" fmla="*/ 61278 w 965738"/>
                <a:gd name="connsiteY2" fmla="*/ 1719470 h 2435087"/>
                <a:gd name="connsiteX3" fmla="*/ 965738 w 965738"/>
                <a:gd name="connsiteY3" fmla="*/ 2435087 h 24350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65738" h="2435087">
                  <a:moveTo>
                    <a:pt x="349512" y="0"/>
                  </a:moveTo>
                  <a:cubicBezTo>
                    <a:pt x="254262" y="294033"/>
                    <a:pt x="159012" y="588066"/>
                    <a:pt x="110973" y="874644"/>
                  </a:cubicBezTo>
                  <a:cubicBezTo>
                    <a:pt x="62934" y="1161222"/>
                    <a:pt x="-81183" y="1459396"/>
                    <a:pt x="61278" y="1719470"/>
                  </a:cubicBezTo>
                  <a:cubicBezTo>
                    <a:pt x="203739" y="1979544"/>
                    <a:pt x="584738" y="2207315"/>
                    <a:pt x="965738" y="2435087"/>
                  </a:cubicBezTo>
                </a:path>
              </a:pathLst>
            </a:custGeom>
            <a:noFill/>
            <a:ln w="38100">
              <a:solidFill>
                <a:srgbClr val="00B05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16DFDE6E-A9C2-6998-931E-D0B1BCEC320E}"/>
                </a:ext>
              </a:extLst>
            </p:cNvPr>
            <p:cNvSpPr/>
            <p:nvPr/>
          </p:nvSpPr>
          <p:spPr>
            <a:xfrm>
              <a:off x="5024555" y="2664152"/>
              <a:ext cx="1475635" cy="3239692"/>
            </a:xfrm>
            <a:custGeom>
              <a:avLst/>
              <a:gdLst>
                <a:gd name="connsiteX0" fmla="*/ 399964 w 1105642"/>
                <a:gd name="connsiteY0" fmla="*/ 0 h 3220279"/>
                <a:gd name="connsiteX1" fmla="*/ 32216 w 1105642"/>
                <a:gd name="connsiteY1" fmla="*/ 1371600 h 3220279"/>
                <a:gd name="connsiteX2" fmla="*/ 32216 w 1105642"/>
                <a:gd name="connsiteY2" fmla="*/ 1868557 h 3220279"/>
                <a:gd name="connsiteX3" fmla="*/ 151486 w 1105642"/>
                <a:gd name="connsiteY3" fmla="*/ 2773018 h 3220279"/>
                <a:gd name="connsiteX4" fmla="*/ 1105642 w 1105642"/>
                <a:gd name="connsiteY4" fmla="*/ 3220279 h 3220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05642" h="3220279">
                  <a:moveTo>
                    <a:pt x="399964" y="0"/>
                  </a:moveTo>
                  <a:cubicBezTo>
                    <a:pt x="246735" y="530087"/>
                    <a:pt x="93507" y="1060174"/>
                    <a:pt x="32216" y="1371600"/>
                  </a:cubicBezTo>
                  <a:cubicBezTo>
                    <a:pt x="-29075" y="1683026"/>
                    <a:pt x="12338" y="1634987"/>
                    <a:pt x="32216" y="1868557"/>
                  </a:cubicBezTo>
                  <a:cubicBezTo>
                    <a:pt x="52094" y="2102127"/>
                    <a:pt x="-27418" y="2547731"/>
                    <a:pt x="151486" y="2773018"/>
                  </a:cubicBezTo>
                  <a:cubicBezTo>
                    <a:pt x="330390" y="2998305"/>
                    <a:pt x="718016" y="3109292"/>
                    <a:pt x="1105642" y="3220279"/>
                  </a:cubicBezTo>
                </a:path>
              </a:pathLst>
            </a:custGeom>
            <a:noFill/>
            <a:ln w="38100">
              <a:solidFill>
                <a:srgbClr val="7030A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E43069B-3135-9D35-FAA4-D205AC1A42E7}"/>
                </a:ext>
              </a:extLst>
            </p:cNvPr>
            <p:cNvSpPr/>
            <p:nvPr/>
          </p:nvSpPr>
          <p:spPr>
            <a:xfrm>
              <a:off x="5674015" y="1938507"/>
              <a:ext cx="3112176" cy="805693"/>
            </a:xfrm>
            <a:custGeom>
              <a:avLst/>
              <a:gdLst>
                <a:gd name="connsiteX0" fmla="*/ 0 w 3130826"/>
                <a:gd name="connsiteY0" fmla="*/ 764936 h 834510"/>
                <a:gd name="connsiteX1" fmla="*/ 785192 w 3130826"/>
                <a:gd name="connsiteY1" fmla="*/ 79136 h 834510"/>
                <a:gd name="connsiteX2" fmla="*/ 2554357 w 3130826"/>
                <a:gd name="connsiteY2" fmla="*/ 99015 h 834510"/>
                <a:gd name="connsiteX3" fmla="*/ 3130826 w 3130826"/>
                <a:gd name="connsiteY3" fmla="*/ 834510 h 834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130826" h="834510">
                  <a:moveTo>
                    <a:pt x="0" y="764936"/>
                  </a:moveTo>
                  <a:cubicBezTo>
                    <a:pt x="179733" y="477529"/>
                    <a:pt x="359466" y="190123"/>
                    <a:pt x="785192" y="79136"/>
                  </a:cubicBezTo>
                  <a:cubicBezTo>
                    <a:pt x="1210918" y="-31851"/>
                    <a:pt x="2163418" y="-26881"/>
                    <a:pt x="2554357" y="99015"/>
                  </a:cubicBezTo>
                  <a:cubicBezTo>
                    <a:pt x="2945296" y="224911"/>
                    <a:pt x="3038061" y="529710"/>
                    <a:pt x="3130826" y="83451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CBA0E8DA-9236-4141-72E5-B3A8E438A8BB}"/>
                </a:ext>
              </a:extLst>
            </p:cNvPr>
            <p:cNvSpPr/>
            <p:nvPr/>
          </p:nvSpPr>
          <p:spPr>
            <a:xfrm>
              <a:off x="5848691" y="2215051"/>
              <a:ext cx="2721525" cy="465841"/>
            </a:xfrm>
            <a:custGeom>
              <a:avLst/>
              <a:gdLst>
                <a:gd name="connsiteX0" fmla="*/ 0 w 3339548"/>
                <a:gd name="connsiteY0" fmla="*/ 915196 h 915196"/>
                <a:gd name="connsiteX1" fmla="*/ 477078 w 3339548"/>
                <a:gd name="connsiteY1" fmla="*/ 149883 h 915196"/>
                <a:gd name="connsiteX2" fmla="*/ 2276061 w 3339548"/>
                <a:gd name="connsiteY2" fmla="*/ 796 h 915196"/>
                <a:gd name="connsiteX3" fmla="*/ 2991678 w 3339548"/>
                <a:gd name="connsiteY3" fmla="*/ 169762 h 915196"/>
                <a:gd name="connsiteX4" fmla="*/ 3339548 w 3339548"/>
                <a:gd name="connsiteY4" fmla="*/ 875440 h 9151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9548" h="915196">
                  <a:moveTo>
                    <a:pt x="0" y="915196"/>
                  </a:moveTo>
                  <a:cubicBezTo>
                    <a:pt x="48867" y="608739"/>
                    <a:pt x="97735" y="302283"/>
                    <a:pt x="477078" y="149883"/>
                  </a:cubicBezTo>
                  <a:cubicBezTo>
                    <a:pt x="856422" y="-2517"/>
                    <a:pt x="1856961" y="-2517"/>
                    <a:pt x="2276061" y="796"/>
                  </a:cubicBezTo>
                  <a:cubicBezTo>
                    <a:pt x="2695161" y="4109"/>
                    <a:pt x="2814430" y="23988"/>
                    <a:pt x="2991678" y="169762"/>
                  </a:cubicBezTo>
                  <a:cubicBezTo>
                    <a:pt x="3168926" y="315536"/>
                    <a:pt x="3254237" y="595488"/>
                    <a:pt x="3339548" y="87544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A527E71C-AED6-2DE7-D290-9D2F02E6FF98}"/>
                </a:ext>
              </a:extLst>
            </p:cNvPr>
            <p:cNvSpPr/>
            <p:nvPr/>
          </p:nvSpPr>
          <p:spPr>
            <a:xfrm>
              <a:off x="8269152" y="2733261"/>
              <a:ext cx="1039577" cy="2097519"/>
            </a:xfrm>
            <a:custGeom>
              <a:avLst/>
              <a:gdLst>
                <a:gd name="connsiteX0" fmla="*/ 179109 w 1261030"/>
                <a:gd name="connsiteY0" fmla="*/ 2057400 h 2097519"/>
                <a:gd name="connsiteX1" fmla="*/ 10144 w 1261030"/>
                <a:gd name="connsiteY1" fmla="*/ 2027582 h 2097519"/>
                <a:gd name="connsiteX2" fmla="*/ 149291 w 1261030"/>
                <a:gd name="connsiteY2" fmla="*/ 1411356 h 2097519"/>
                <a:gd name="connsiteX3" fmla="*/ 1192900 w 1261030"/>
                <a:gd name="connsiteY3" fmla="*/ 765313 h 2097519"/>
                <a:gd name="connsiteX4" fmla="*/ 1073631 w 1261030"/>
                <a:gd name="connsiteY4" fmla="*/ 0 h 20975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1030" h="2097519">
                  <a:moveTo>
                    <a:pt x="179109" y="2057400"/>
                  </a:moveTo>
                  <a:cubicBezTo>
                    <a:pt x="97111" y="2096328"/>
                    <a:pt x="15114" y="2135256"/>
                    <a:pt x="10144" y="2027582"/>
                  </a:cubicBezTo>
                  <a:cubicBezTo>
                    <a:pt x="5174" y="1919908"/>
                    <a:pt x="-47835" y="1621734"/>
                    <a:pt x="149291" y="1411356"/>
                  </a:cubicBezTo>
                  <a:cubicBezTo>
                    <a:pt x="346417" y="1200978"/>
                    <a:pt x="1038843" y="1000539"/>
                    <a:pt x="1192900" y="765313"/>
                  </a:cubicBezTo>
                  <a:cubicBezTo>
                    <a:pt x="1346957" y="530087"/>
                    <a:pt x="1210294" y="265043"/>
                    <a:pt x="1073631" y="0"/>
                  </a:cubicBezTo>
                </a:path>
              </a:pathLst>
            </a:custGeom>
            <a:noFill/>
            <a:ln w="25400">
              <a:solidFill>
                <a:srgbClr val="0070C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353AB3F9-AE34-EE95-06C9-4F724C298ED9}"/>
                </a:ext>
              </a:extLst>
            </p:cNvPr>
            <p:cNvSpPr/>
            <p:nvPr/>
          </p:nvSpPr>
          <p:spPr>
            <a:xfrm>
              <a:off x="7951025" y="2653748"/>
              <a:ext cx="1139667" cy="2399018"/>
            </a:xfrm>
            <a:custGeom>
              <a:avLst/>
              <a:gdLst>
                <a:gd name="connsiteX0" fmla="*/ 487297 w 1297687"/>
                <a:gd name="connsiteY0" fmla="*/ 2395330 h 2399018"/>
                <a:gd name="connsiteX1" fmla="*/ 119549 w 1297687"/>
                <a:gd name="connsiteY1" fmla="*/ 2295939 h 2399018"/>
                <a:gd name="connsiteX2" fmla="*/ 40036 w 1297687"/>
                <a:gd name="connsiteY2" fmla="*/ 1709530 h 2399018"/>
                <a:gd name="connsiteX3" fmla="*/ 705958 w 1297687"/>
                <a:gd name="connsiteY3" fmla="*/ 954156 h 2399018"/>
                <a:gd name="connsiteX4" fmla="*/ 1212853 w 1297687"/>
                <a:gd name="connsiteY4" fmla="*/ 655982 h 2399018"/>
                <a:gd name="connsiteX5" fmla="*/ 1292366 w 1297687"/>
                <a:gd name="connsiteY5" fmla="*/ 0 h 2399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97687" h="2399018">
                  <a:moveTo>
                    <a:pt x="487297" y="2395330"/>
                  </a:moveTo>
                  <a:cubicBezTo>
                    <a:pt x="340694" y="2402784"/>
                    <a:pt x="194092" y="2410239"/>
                    <a:pt x="119549" y="2295939"/>
                  </a:cubicBezTo>
                  <a:cubicBezTo>
                    <a:pt x="45006" y="2181639"/>
                    <a:pt x="-57699" y="1933160"/>
                    <a:pt x="40036" y="1709530"/>
                  </a:cubicBezTo>
                  <a:cubicBezTo>
                    <a:pt x="137771" y="1485900"/>
                    <a:pt x="510488" y="1129747"/>
                    <a:pt x="705958" y="954156"/>
                  </a:cubicBezTo>
                  <a:cubicBezTo>
                    <a:pt x="901428" y="778565"/>
                    <a:pt x="1115118" y="815008"/>
                    <a:pt x="1212853" y="655982"/>
                  </a:cubicBezTo>
                  <a:cubicBezTo>
                    <a:pt x="1310588" y="496956"/>
                    <a:pt x="1301477" y="248478"/>
                    <a:pt x="1292366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21E90160-BCC8-3036-507F-F48B5021750B}"/>
                </a:ext>
              </a:extLst>
            </p:cNvPr>
            <p:cNvSpPr txBox="1"/>
            <p:nvPr/>
          </p:nvSpPr>
          <p:spPr>
            <a:xfrm>
              <a:off x="1241228" y="2466852"/>
              <a:ext cx="2794932" cy="13151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b="1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Wii </a:t>
              </a:r>
              <a:r>
                <a:rPr lang="en-US" sz="1400" b="1" dirty="0" err="1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NunChuck</a:t>
              </a:r>
              <a:r>
                <a:rPr lang="en-US" sz="1400" b="1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 -&gt;  </a:t>
              </a:r>
              <a:r>
                <a:rPr lang="en-US" sz="1400" b="1" dirty="0" err="1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Nucleo</a:t>
              </a:r>
              <a:r>
                <a:rPr lang="en-US" sz="1400" b="1" dirty="0"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 Board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C0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GND (-) -&gt; GND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C0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VCC (+) -&gt; </a:t>
              </a:r>
              <a:r>
                <a:rPr lang="en-US" sz="1400" b="1" dirty="0">
                  <a:solidFill>
                    <a:srgbClr val="C0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3.3V</a:t>
              </a:r>
              <a:endParaRPr lang="en-US" sz="14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C0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Clock (c) -&gt; PB8 (SCL of I2C2)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  <a:p>
              <a:pPr marR="0">
                <a:lnSpc>
                  <a:spcPct val="115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>
                  <a:solidFill>
                    <a:srgbClr val="C00000"/>
                  </a:solidFill>
                  <a:effectLst/>
                  <a:latin typeface="Cambria" panose="02040503050406030204" pitchFamily="18" charset="0"/>
                  <a:ea typeface="Calibri" panose="020F0502020204030204" pitchFamily="34" charset="0"/>
                  <a:cs typeface="Times New Roman" panose="02020603050405020304" pitchFamily="18" charset="0"/>
                </a:rPr>
                <a:t>Data (d) -&gt; PB9 (SDA of I2C2)</a:t>
              </a:r>
              <a:endParaRPr lang="en-US" sz="14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74F32BF-B958-3765-A435-74585E322564}"/>
                </a:ext>
              </a:extLst>
            </p:cNvPr>
            <p:cNvSpPr/>
            <p:nvPr/>
          </p:nvSpPr>
          <p:spPr>
            <a:xfrm>
              <a:off x="3727174" y="3309914"/>
              <a:ext cx="2448250" cy="730523"/>
            </a:xfrm>
            <a:custGeom>
              <a:avLst/>
              <a:gdLst>
                <a:gd name="connsiteX0" fmla="*/ 2365513 w 2365513"/>
                <a:gd name="connsiteY0" fmla="*/ 2106912 h 2106912"/>
                <a:gd name="connsiteX1" fmla="*/ 1938130 w 2365513"/>
                <a:gd name="connsiteY1" fmla="*/ 1659651 h 2106912"/>
                <a:gd name="connsiteX2" fmla="*/ 1351722 w 2365513"/>
                <a:gd name="connsiteY2" fmla="*/ 596164 h 2106912"/>
                <a:gd name="connsiteX3" fmla="*/ 854765 w 2365513"/>
                <a:gd name="connsiteY3" fmla="*/ 39573 h 2106912"/>
                <a:gd name="connsiteX4" fmla="*/ 0 w 2365513"/>
                <a:gd name="connsiteY4" fmla="*/ 89269 h 210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5513" h="2106912">
                  <a:moveTo>
                    <a:pt x="2365513" y="2106912"/>
                  </a:moveTo>
                  <a:cubicBezTo>
                    <a:pt x="2236304" y="2009177"/>
                    <a:pt x="2107095" y="1911442"/>
                    <a:pt x="1938130" y="1659651"/>
                  </a:cubicBezTo>
                  <a:cubicBezTo>
                    <a:pt x="1769165" y="1407860"/>
                    <a:pt x="1532283" y="866177"/>
                    <a:pt x="1351722" y="596164"/>
                  </a:cubicBezTo>
                  <a:cubicBezTo>
                    <a:pt x="1171161" y="326151"/>
                    <a:pt x="1080052" y="124056"/>
                    <a:pt x="854765" y="39573"/>
                  </a:cubicBezTo>
                  <a:cubicBezTo>
                    <a:pt x="629478" y="-44910"/>
                    <a:pt x="314739" y="22179"/>
                    <a:pt x="0" y="89269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DAF625D7-6ABB-32D6-0A29-F36B2571886F}"/>
                </a:ext>
              </a:extLst>
            </p:cNvPr>
            <p:cNvSpPr/>
            <p:nvPr/>
          </p:nvSpPr>
          <p:spPr>
            <a:xfrm>
              <a:off x="975800" y="3150704"/>
              <a:ext cx="3238391" cy="1689653"/>
            </a:xfrm>
            <a:custGeom>
              <a:avLst/>
              <a:gdLst>
                <a:gd name="connsiteX0" fmla="*/ 3238391 w 3238391"/>
                <a:gd name="connsiteY0" fmla="*/ 1689653 h 1689653"/>
                <a:gd name="connsiteX1" fmla="*/ 1608374 w 3238391"/>
                <a:gd name="connsiteY1" fmla="*/ 1262270 h 1689653"/>
                <a:gd name="connsiteX2" fmla="*/ 87687 w 3238391"/>
                <a:gd name="connsiteY2" fmla="*/ 824948 h 1689653"/>
                <a:gd name="connsiteX3" fmla="*/ 316287 w 3238391"/>
                <a:gd name="connsiteY3" fmla="*/ 0 h 16896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238391" h="1689653">
                  <a:moveTo>
                    <a:pt x="3238391" y="1689653"/>
                  </a:moveTo>
                  <a:lnTo>
                    <a:pt x="1608374" y="1262270"/>
                  </a:lnTo>
                  <a:cubicBezTo>
                    <a:pt x="1083257" y="1118152"/>
                    <a:pt x="303035" y="1035326"/>
                    <a:pt x="87687" y="824948"/>
                  </a:cubicBezTo>
                  <a:cubicBezTo>
                    <a:pt x="-127661" y="614570"/>
                    <a:pt x="94313" y="307285"/>
                    <a:pt x="316287" y="0"/>
                  </a:cubicBezTo>
                </a:path>
              </a:pathLst>
            </a:custGeom>
            <a:noFill/>
            <a:ln w="25400">
              <a:solidFill>
                <a:srgbClr val="FF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8968E2AA-0717-91F7-DB39-B19BC1B0CAF8}"/>
                </a:ext>
              </a:extLst>
            </p:cNvPr>
            <p:cNvSpPr/>
            <p:nvPr/>
          </p:nvSpPr>
          <p:spPr>
            <a:xfrm>
              <a:off x="563249" y="2892287"/>
              <a:ext cx="3650942" cy="2286000"/>
            </a:xfrm>
            <a:custGeom>
              <a:avLst/>
              <a:gdLst>
                <a:gd name="connsiteX0" fmla="*/ 3650942 w 3650942"/>
                <a:gd name="connsiteY0" fmla="*/ 2286000 h 2286000"/>
                <a:gd name="connsiteX1" fmla="*/ 1583603 w 3650942"/>
                <a:gd name="connsiteY1" fmla="*/ 1749287 h 2286000"/>
                <a:gd name="connsiteX2" fmla="*/ 182186 w 3650942"/>
                <a:gd name="connsiteY2" fmla="*/ 1451113 h 2286000"/>
                <a:gd name="connsiteX3" fmla="*/ 72855 w 3650942"/>
                <a:gd name="connsiteY3" fmla="*/ 596348 h 2286000"/>
                <a:gd name="connsiteX4" fmla="*/ 699021 w 3650942"/>
                <a:gd name="connsiteY4" fmla="*/ 0 h 2286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50942" h="2286000">
                  <a:moveTo>
                    <a:pt x="3650942" y="2286000"/>
                  </a:moveTo>
                  <a:lnTo>
                    <a:pt x="1583603" y="1749287"/>
                  </a:lnTo>
                  <a:cubicBezTo>
                    <a:pt x="1005477" y="1610139"/>
                    <a:pt x="433977" y="1643269"/>
                    <a:pt x="182186" y="1451113"/>
                  </a:cubicBezTo>
                  <a:cubicBezTo>
                    <a:pt x="-69605" y="1258957"/>
                    <a:pt x="-13284" y="838200"/>
                    <a:pt x="72855" y="596348"/>
                  </a:cubicBezTo>
                  <a:cubicBezTo>
                    <a:pt x="158994" y="354496"/>
                    <a:pt x="429007" y="177248"/>
                    <a:pt x="699021" y="0"/>
                  </a:cubicBezTo>
                </a:path>
              </a:pathLst>
            </a:custGeom>
            <a:noFill/>
            <a:ln w="25400">
              <a:solidFill>
                <a:schemeClr val="accent1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31" name="Picture 30" descr="A black remote controller with a cable&#10;&#10;Description automatically generated">
              <a:extLst>
                <a:ext uri="{FF2B5EF4-FFF2-40B4-BE49-F238E27FC236}">
                  <a16:creationId xmlns:a16="http://schemas.microsoft.com/office/drawing/2014/main" id="{050AA206-29E0-4A2A-1C74-D08064616C9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229" y="598228"/>
              <a:ext cx="1868624" cy="1868624"/>
            </a:xfrm>
            <a:prstGeom prst="rect">
              <a:avLst/>
            </a:prstGeom>
          </p:spPr>
        </p:pic>
        <p:pic>
          <p:nvPicPr>
            <p:cNvPr id="33" name="Picture 32">
              <a:extLst>
                <a:ext uri="{FF2B5EF4-FFF2-40B4-BE49-F238E27FC236}">
                  <a16:creationId xmlns:a16="http://schemas.microsoft.com/office/drawing/2014/main" id="{97B6A207-B972-F43D-E147-6BE825FD876A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 rot="16200000">
              <a:off x="8927505" y="1832418"/>
              <a:ext cx="2287133" cy="1365927"/>
            </a:xfrm>
            <a:prstGeom prst="rect">
              <a:avLst/>
            </a:prstGeom>
          </p:spPr>
        </p:pic>
        <p:sp>
          <p:nvSpPr>
            <p:cNvPr id="34" name="Arrow: Bent-Up 33">
              <a:extLst>
                <a:ext uri="{FF2B5EF4-FFF2-40B4-BE49-F238E27FC236}">
                  <a16:creationId xmlns:a16="http://schemas.microsoft.com/office/drawing/2014/main" id="{BA046C73-28CC-27B0-2FE8-72B0A8E6E239}"/>
                </a:ext>
              </a:extLst>
            </p:cNvPr>
            <p:cNvSpPr/>
            <p:nvPr/>
          </p:nvSpPr>
          <p:spPr>
            <a:xfrm>
              <a:off x="9626856" y="3782020"/>
              <a:ext cx="630327" cy="1983142"/>
            </a:xfrm>
            <a:prstGeom prst="bentUpArrow">
              <a:avLst>
                <a:gd name="adj1" fmla="val 20040"/>
                <a:gd name="adj2" fmla="val 25000"/>
                <a:gd name="adj3" fmla="val 20269"/>
              </a:avLst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Freeform: Shape 1">
              <a:extLst>
                <a:ext uri="{FF2B5EF4-FFF2-40B4-BE49-F238E27FC236}">
                  <a16:creationId xmlns:a16="http://schemas.microsoft.com/office/drawing/2014/main" id="{A2C5C663-C510-359F-185A-C03D8D33E64D}"/>
                </a:ext>
              </a:extLst>
            </p:cNvPr>
            <p:cNvSpPr/>
            <p:nvPr/>
          </p:nvSpPr>
          <p:spPr>
            <a:xfrm>
              <a:off x="3713579" y="3551516"/>
              <a:ext cx="2448250" cy="613153"/>
            </a:xfrm>
            <a:custGeom>
              <a:avLst/>
              <a:gdLst>
                <a:gd name="connsiteX0" fmla="*/ 2365513 w 2365513"/>
                <a:gd name="connsiteY0" fmla="*/ 2106912 h 2106912"/>
                <a:gd name="connsiteX1" fmla="*/ 1938130 w 2365513"/>
                <a:gd name="connsiteY1" fmla="*/ 1659651 h 2106912"/>
                <a:gd name="connsiteX2" fmla="*/ 1351722 w 2365513"/>
                <a:gd name="connsiteY2" fmla="*/ 596164 h 2106912"/>
                <a:gd name="connsiteX3" fmla="*/ 854765 w 2365513"/>
                <a:gd name="connsiteY3" fmla="*/ 39573 h 2106912"/>
                <a:gd name="connsiteX4" fmla="*/ 0 w 2365513"/>
                <a:gd name="connsiteY4" fmla="*/ 89269 h 2106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65513" h="2106912">
                  <a:moveTo>
                    <a:pt x="2365513" y="2106912"/>
                  </a:moveTo>
                  <a:cubicBezTo>
                    <a:pt x="2236304" y="2009177"/>
                    <a:pt x="2107095" y="1911442"/>
                    <a:pt x="1938130" y="1659651"/>
                  </a:cubicBezTo>
                  <a:cubicBezTo>
                    <a:pt x="1769165" y="1407860"/>
                    <a:pt x="1532283" y="866177"/>
                    <a:pt x="1351722" y="596164"/>
                  </a:cubicBezTo>
                  <a:cubicBezTo>
                    <a:pt x="1171161" y="326151"/>
                    <a:pt x="1080052" y="124056"/>
                    <a:pt x="854765" y="39573"/>
                  </a:cubicBezTo>
                  <a:cubicBezTo>
                    <a:pt x="629478" y="-44910"/>
                    <a:pt x="314739" y="22179"/>
                    <a:pt x="0" y="89269"/>
                  </a:cubicBezTo>
                </a:path>
              </a:pathLst>
            </a:custGeom>
            <a:noFill/>
            <a:ln w="25400">
              <a:solidFill>
                <a:srgbClr val="C00000"/>
              </a:solidFill>
              <a:headEnd type="oval"/>
              <a:tailEnd type="oval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1FA8121D-458E-76AC-CC34-935A4EC512D4}"/>
                </a:ext>
              </a:extLst>
            </p:cNvPr>
            <p:cNvSpPr txBox="1"/>
            <p:nvPr/>
          </p:nvSpPr>
          <p:spPr>
            <a:xfrm>
              <a:off x="5070936" y="2388059"/>
              <a:ext cx="38504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RX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B5BDD8D3-2159-151A-E821-654534A41F0D}"/>
                </a:ext>
              </a:extLst>
            </p:cNvPr>
            <p:cNvSpPr txBox="1"/>
            <p:nvPr/>
          </p:nvSpPr>
          <p:spPr>
            <a:xfrm>
              <a:off x="5332289" y="2653747"/>
              <a:ext cx="37221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TX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1B62334C-325D-6DBB-3A14-91F9175D4A39}"/>
                </a:ext>
              </a:extLst>
            </p:cNvPr>
            <p:cNvSpPr txBox="1"/>
            <p:nvPr/>
          </p:nvSpPr>
          <p:spPr>
            <a:xfrm>
              <a:off x="7750887" y="2454994"/>
              <a:ext cx="530915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b="1" dirty="0"/>
                <a:t>VCC</a:t>
              </a:r>
            </a:p>
            <a:p>
              <a:r>
                <a:rPr lang="en-US" sz="1400" b="1" dirty="0"/>
                <a:t>GND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6752086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297</TotalTime>
  <Words>96</Words>
  <Application>Microsoft Office PowerPoint</Application>
  <PresentationFormat>Widescreen</PresentationFormat>
  <Paragraphs>17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Ababei, Cris</dc:creator>
  <cp:lastModifiedBy>Ababei, Cris</cp:lastModifiedBy>
  <cp:revision>6</cp:revision>
  <dcterms:created xsi:type="dcterms:W3CDTF">2023-10-22T20:20:55Z</dcterms:created>
  <dcterms:modified xsi:type="dcterms:W3CDTF">2024-10-28T21:14:24Z</dcterms:modified>
</cp:coreProperties>
</file>