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298" y="-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C3C08-8C5B-43DC-893B-58230F3AA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2368D-FCE7-4A21-89C4-4186B25CC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80A50-AAC7-4B67-B5E0-60A014BE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92102-C67A-4343-A744-CB07B54D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3BAB6-E4B9-4CEC-8338-A2E9ED36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34686-3ADE-46DF-8E2B-607894A3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574C4-253B-421A-BF47-0296848F0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1AC92-68E6-48BA-96E8-9CFC7F74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7AA03-A3A9-4466-ABE3-34EDA1570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F5638-801B-423E-96A3-9E418B723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9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2862B-98F9-4002-B161-5E36B2A1F6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77AE9-AC8F-4EDB-A506-D083166C4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5BC8A-7F12-4C86-857F-7F512FF9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61CE-F484-4EB5-8063-52BF1DA9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6912B-DE78-4EC3-8A48-71A88BD0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3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0FD34-DB42-42E7-AA2E-67820C47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E5592-F56D-4B2E-8C4A-BE592EC24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298D-B6CF-46F8-A4BC-23A0DDE7E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D8666-97AA-4FCE-BE55-6005DBA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CCE63-FB10-4A95-922E-E2F02BD3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6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89691-4E67-40FB-A092-5F501411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9F2A6-708D-41CF-8028-83221A1CA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BE67C-7E9C-4AC4-A56B-33939E3D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FDCC-E156-4A1C-9C54-7CF09EF4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A0A4D-3F85-4EE1-B996-F0DDB1F1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8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CB76-3CA4-4264-85DD-506509FA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D02BF-E4B0-4D65-B7B0-88D20E053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659A6-8D0C-4F6A-AA1B-CC1796935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43E3C-0462-4BD0-AD37-8A6BAC51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C9177-0F5B-4081-88D4-49E01D42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A4DE5-80AC-4A99-BFF8-DA4D0F271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1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A0834-DC58-4385-9B89-3BF5C90FC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CC9FE-01CC-4EAC-8C65-7A482065C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161029-8C4E-4AD1-8C1A-E6F0A780D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1396BD-E869-4C51-99B9-E7E2FE50A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8884F9-FBB6-4420-81B0-4292F4402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967433-47EC-4A15-A002-5FC066AEF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DAFE8-E956-41B2-9A2E-BE7CF51CA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841C17-0E0F-4D4A-B7AB-E90E1729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7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ECEB-E2C4-4233-AE45-839C23CD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327A8-D613-4642-AA6D-2E40374C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6F2A85-D052-4ED0-9911-A325FCE5D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375612-56DB-43BF-AF7B-FD2E4663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201FE-5FFC-4614-BCFB-982DA9E4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8D0698-E79B-4967-AC38-3D505D78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47774-986E-4DAE-92AC-9287E6B3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7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E8197-A39F-40F7-BC06-09AA7F4CC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97747-B591-4108-BD58-6C1E388D7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62515-950C-4A8E-BBD1-8A3E42ACC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0E15B-EEC9-4931-8836-6D0A42336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F7728-3BE6-4B38-92F9-7BAE4526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1A800-2BA6-406C-89F9-2F5E8DB4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E22A2-BE2D-4B1F-BC8B-F75357F88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12AC0-21B1-4CF2-911C-FA6FBE7C7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DB507-289A-4786-82D2-02748B6E3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A97F9-4ACB-44DF-A48A-6F7EEEF7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C9CA1-DB6E-4549-98A6-42476DFA2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2D313-17E2-45E8-8F07-D5C9A632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685606-814C-4DCB-B20C-5924DFF93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C75E6-CE2E-4076-BDA5-1D6D38E34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ED3EB-D644-4BD9-A2E5-79DAD468E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CD72F-B178-4459-AAE3-67543079BD1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D7EAB-F1CE-413D-8165-1A477C985A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6CB70-F5B5-48EA-AA7B-21C0D0A635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D1782-E954-4E39-AE35-132E48B81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1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jazzer.com/ee478/labs/lab9_hdm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C2E2D-4079-4981-B341-311265B6C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Selected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4B88A-4443-4608-B4F0-BADA78F54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Cristinel Ababei</a:t>
            </a:r>
          </a:p>
          <a:p>
            <a:r>
              <a:rPr lang="en-US" dirty="0"/>
              <a:t>Marquette University</a:t>
            </a:r>
          </a:p>
        </p:txBody>
      </p:sp>
    </p:spTree>
    <p:extLst>
      <p:ext uri="{BB962C8B-B14F-4D97-AF65-F5344CB8AC3E}">
        <p14:creationId xmlns:p14="http://schemas.microsoft.com/office/powerpoint/2010/main" val="386560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74EA-203A-416E-82BF-1A0A7BEB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E4158-3016-49FB-B050-E769C623E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Instantiating Components</a:t>
            </a:r>
          </a:p>
          <a:p>
            <a:r>
              <a:rPr lang="en-US" dirty="0"/>
              <a:t>VHDL to/from Verilog</a:t>
            </a:r>
          </a:p>
        </p:txBody>
      </p:sp>
    </p:spTree>
    <p:extLst>
      <p:ext uri="{BB962C8B-B14F-4D97-AF65-F5344CB8AC3E}">
        <p14:creationId xmlns:p14="http://schemas.microsoft.com/office/powerpoint/2010/main" val="312518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03EF-3941-4A3A-84E5-BEC7F94B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Example: </a:t>
            </a:r>
            <a:r>
              <a:rPr lang="en-US" b="1" dirty="0" err="1">
                <a:solidFill>
                  <a:srgbClr val="FF0000"/>
                </a:solidFill>
              </a:rPr>
              <a:t>fourbit_adder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/>
            </a:br>
            <a:r>
              <a:rPr lang="en-US" b="1" dirty="0">
                <a:solidFill>
                  <a:srgbClr val="0070C0"/>
                </a:solidFill>
              </a:rPr>
              <a:t>Single Architecture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38AED-8796-4368-81D4-8C439716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368"/>
            <a:ext cx="4913671" cy="552572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library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ieee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use ieee.std_logic_1164.all;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ieee.numeric_std.all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port(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a, b : in STD_LOGIC_VECTOR(3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  : out STD_LOGIC_VECTOR(3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out STD_LOGIC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 MY_STRUCTURE of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component FULL_ADDER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port(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x, y,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in  STD_LOGIC;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sum,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out STD_LOGIC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component;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 c0, c1, c2, c3 : STD_LOGIC;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c0 &lt;= '0';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b_adder0: FULL_ADDER port map (a(0), b(0), c0, z(0), c1);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b_adder1: FULL_ADDER port map (a(1), b(1), c1, z(1), c2);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b_adder2: FULL_ADDER port map (a(2), b(2), c2, z(2), c3);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b_adder3: FULL_ADDER port map (a(3), b(3), c3, z(3),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MY_STRUCTURE;</a:t>
            </a:r>
            <a:endParaRPr lang="en-US" sz="9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03EF-3941-4A3A-84E5-BEC7F94B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How to Instantiate </a:t>
            </a:r>
            <a:r>
              <a:rPr lang="en-US" b="1" dirty="0" err="1">
                <a:solidFill>
                  <a:srgbClr val="FF0000"/>
                </a:solidFill>
              </a:rPr>
              <a:t>fourbit_adder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38AED-8796-4368-81D4-8C439716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013"/>
            <a:ext cx="4982497" cy="532908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architecture MY_STRUCTURUAL_TOP of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top_level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component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port(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a, b : in STD_LOGIC_VECTOR(3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  : out STD_LOGIC_VECTOR(3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out STD_LOGIC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component;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my_a1, my_b1, my_z1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my_cout1 : STD_LOGIC;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my_a2, my_b2, my_z2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my_cout2 : STD_LOGIC;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inst_fourbit_adder_1: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map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my_a1, my_b1, my_z1, my_cout1);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inst_fourbit_adder2: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map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z =&gt; my_z2,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=&gt; my_a2,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 =&gt; my_b2,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=&gt; my_cout2);</a:t>
            </a: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MY_STRUCTURUAL_TOP;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815E8B-985E-4114-A24C-B0C710CAA937}"/>
              </a:ext>
            </a:extLst>
          </p:cNvPr>
          <p:cNvSpPr txBox="1">
            <a:spLocks/>
          </p:cNvSpPr>
          <p:nvPr/>
        </p:nvSpPr>
        <p:spPr>
          <a:xfrm>
            <a:off x="6575323" y="1406013"/>
            <a:ext cx="4982497" cy="5329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architecture MY_STRUCTURUAL_TOP of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top_level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my_a1, my_b1, my_z1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my_cout1 : STD_LOGIC;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my_a2, my_b2, my_z2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my_cout2 : STD_LOGIC;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inst_fourbit_adder_1: 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work.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map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my_a1, my_b1, my_z1, my_cout1);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inst_fourbit_adder2: 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work.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map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z =&gt; my_z2,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=&gt; my_a2,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 =&gt; my_b2,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=&gt; my_cout2);</a:t>
            </a: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MY_STRUCTURUAL_TOP;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9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03EF-3941-4A3A-84E5-BEC7F94B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 </a:t>
            </a:r>
            <a:r>
              <a:rPr lang="en-US" b="1" dirty="0" err="1">
                <a:solidFill>
                  <a:srgbClr val="FF0000"/>
                </a:solidFill>
              </a:rPr>
              <a:t>fourbit_adder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/>
            </a:br>
            <a:r>
              <a:rPr lang="en-US" b="1" dirty="0">
                <a:solidFill>
                  <a:srgbClr val="0070C0"/>
                </a:solidFill>
              </a:rPr>
              <a:t>More than one Architecture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38AED-8796-4368-81D4-8C439716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29"/>
            <a:ext cx="4913671" cy="530942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library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ieee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use ieee.std_logic_1164.all;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ieee.numeric_std.all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port(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a, b : in STD_LOGIC_VECTOR(3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  : out STD_LOGIC_VECTOR(3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out STD_LOGIC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 MY_STRUCTURE of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component FULL_ADDER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port(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x, y,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in  STD_LOGIC;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sum,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out STD_LOGIC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component;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 c0, c1, c2, c3 : STD_LOGIC;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c0 &lt;= '0';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b_adder0: FULL_ADDER port map (a(0), b(0), c0, z(0), c1);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b_adder1: FULL_ADDER port map (a(1), b(1), c1, z(1), c2);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b_adder2: FULL_ADDER port map (a(2), b(2), c2, z(2), c3);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b_adder3: FULL_ADDER port map (a(3), b(3), c3, z(3),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MY_STRUCTURE;</a:t>
            </a:r>
            <a:endParaRPr lang="en-US" sz="9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1DD99F-0C6E-41CD-989A-685632B6D198}"/>
              </a:ext>
            </a:extLst>
          </p:cNvPr>
          <p:cNvSpPr txBox="1">
            <a:spLocks/>
          </p:cNvSpPr>
          <p:nvPr/>
        </p:nvSpPr>
        <p:spPr>
          <a:xfrm>
            <a:off x="6531077" y="1533829"/>
            <a:ext cx="4982497" cy="53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architecture MY_BEHAVIORAL of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signal temp : unsigned(4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temp &lt;= resize(unsigned(a),4) + resize(unsigned(b),4);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z    &lt;=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(temp(3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0));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temp(4);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MY_BEHAVIORAL;</a:t>
            </a:r>
            <a:endParaRPr lang="en-US" sz="9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7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03EF-3941-4A3A-84E5-BEC7F94B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How to Instantiate </a:t>
            </a:r>
            <a:r>
              <a:rPr lang="en-US" b="1" dirty="0" err="1">
                <a:solidFill>
                  <a:srgbClr val="FF0000"/>
                </a:solidFill>
              </a:rPr>
              <a:t>fourbit_adder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/>
            </a:br>
            <a:r>
              <a:rPr lang="en-US" b="1" dirty="0"/>
              <a:t>Use </a:t>
            </a:r>
            <a:r>
              <a:rPr lang="en-US" b="1" dirty="0">
                <a:solidFill>
                  <a:srgbClr val="FF0000"/>
                </a:solidFill>
              </a:rPr>
              <a:t>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38AED-8796-4368-81D4-8C439716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303"/>
            <a:ext cx="4982497" cy="493579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architecture MY_STRUCTURUAL_TOP of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top_level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component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port(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a, b : in STD_LOGIC_VECTOR(3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  : out STD_LOGIC_VECTOR(3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out STD_LOGIC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component;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my_a1, my_b1, my_z1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my_cout1 : STD_LOGIC;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my_a2, my_b2, my_z2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my_cout2 : STD_LOGIC;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inst_fourbit_adder_1: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map (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my_a1, my_b1, my_z1, my_cout1);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inst_fourbit_adder_2: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map (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my_a2, my_b2, my_z2, my_cout2);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MY_STRUCTURUAL_TOP;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815E8B-985E-4114-A24C-B0C710CAA937}"/>
              </a:ext>
            </a:extLst>
          </p:cNvPr>
          <p:cNvSpPr txBox="1">
            <a:spLocks/>
          </p:cNvSpPr>
          <p:nvPr/>
        </p:nvSpPr>
        <p:spPr>
          <a:xfrm>
            <a:off x="6575323" y="1799302"/>
            <a:ext cx="4982497" cy="4935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configuration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MY_CONFIGURATION of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top_level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MY_STRUCTURUAL_TOP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inst_fourbit_adder_1: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entity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MY_STRUCTURE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end for;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inst_fourbit_adder_2: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entity </a:t>
            </a:r>
            <a:r>
              <a:rPr lang="en-US" sz="105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MY_BEHAVIORAL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end for;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end for;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MY_CONFIGURATION;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24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03EF-3941-4A3A-84E5-BEC7F94B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How to Instantiate </a:t>
            </a:r>
            <a:r>
              <a:rPr lang="en-US" b="1" dirty="0" err="1">
                <a:solidFill>
                  <a:srgbClr val="FF0000"/>
                </a:solidFill>
              </a:rPr>
              <a:t>fourbit_adder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38AED-8796-4368-81D4-8C439716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013"/>
            <a:ext cx="6152535" cy="532908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architecture MY_STRUCTURUAL_TOP of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top_level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my_a1, my_b1, my_z1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my_cout1 : STD_LOGIC;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my_a2, my_b2, my_z2 : STD_LOGIC_VECTOR(3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signal my_cout2 : STD_LOGIC;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inst_fourbit_adder_1: 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work.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MY_STRUCTURE) 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 map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my_a1, my_b1, my_z1, my_cout1);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inst_fourbit_adder2: </a:t>
            </a:r>
            <a:r>
              <a:rPr lang="en-US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 </a:t>
            </a:r>
            <a:r>
              <a:rPr lang="en-US" sz="105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work.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fourbit_adder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MY_BEHAVIORAL) 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 map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z =&gt; my_z2,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=&gt; my_a2,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 =&gt; my_b2,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0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=&gt; my_cout2);</a:t>
            </a: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MY_STRUCTURUAL_TOP;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CA1A5E5-A4C6-4C39-A7C7-6774B3262E3D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6990735" y="3843560"/>
            <a:ext cx="120787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1AFA026-D384-4CC2-B592-6DEFF64C108F}"/>
              </a:ext>
            </a:extLst>
          </p:cNvPr>
          <p:cNvSpPr txBox="1"/>
          <p:nvPr/>
        </p:nvSpPr>
        <p:spPr>
          <a:xfrm>
            <a:off x="8198608" y="3658894"/>
            <a:ext cx="284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most elegant approach?</a:t>
            </a:r>
          </a:p>
        </p:txBody>
      </p:sp>
    </p:spTree>
    <p:extLst>
      <p:ext uri="{BB962C8B-B14F-4D97-AF65-F5344CB8AC3E}">
        <p14:creationId xmlns:p14="http://schemas.microsoft.com/office/powerpoint/2010/main" val="88451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553B-4926-4F0D-8D7B-14FF9BDF4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VHDL vs. Verilog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1573C-0EED-48B5-8085-499C0AB76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Lab #9 of this class: </a:t>
            </a:r>
          </a:p>
          <a:p>
            <a:pPr lvl="1"/>
            <a:r>
              <a:rPr lang="en-US" dirty="0">
                <a:hlinkClick r:id="rId2"/>
              </a:rPr>
              <a:t>http://dejazzer.com/ee478/labs/lab9_hdmi.pdf</a:t>
            </a:r>
            <a:r>
              <a:rPr lang="en-US" dirty="0"/>
              <a:t> </a:t>
            </a:r>
          </a:p>
          <a:p>
            <a:r>
              <a:rPr lang="en-US" dirty="0"/>
              <a:t>Download also the lab files to see VHDL vs. Verilog code:</a:t>
            </a:r>
          </a:p>
          <a:p>
            <a:pPr lvl="1"/>
            <a:r>
              <a:rPr lang="en-US" dirty="0"/>
              <a:t>dejazzer.com/ee478/labs/lab9_files.zip </a:t>
            </a:r>
          </a:p>
        </p:txBody>
      </p:sp>
    </p:spTree>
    <p:extLst>
      <p:ext uri="{BB962C8B-B14F-4D97-AF65-F5344CB8AC3E}">
        <p14:creationId xmlns:p14="http://schemas.microsoft.com/office/powerpoint/2010/main" val="223336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1477</Words>
  <Application>Microsoft Office PowerPoint</Application>
  <PresentationFormat>Widescreen</PresentationFormat>
  <Paragraphs>198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Selected Topics</vt:lpstr>
      <vt:lpstr>Outline</vt:lpstr>
      <vt:lpstr>Example: fourbit_adder  Single Architecture  </vt:lpstr>
      <vt:lpstr>How to Instantiate fourbit_adder  </vt:lpstr>
      <vt:lpstr>Example: fourbit_adder  More than one Architecture </vt:lpstr>
      <vt:lpstr>How to Instantiate fourbit_adder  Use Configuration</vt:lpstr>
      <vt:lpstr>How to Instantiate fourbit_adder  </vt:lpstr>
      <vt:lpstr>VHDL vs. Verilog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Topics</dc:title>
  <dc:creator>Ababei, Cris</dc:creator>
  <cp:lastModifiedBy>Ababei, Cris</cp:lastModifiedBy>
  <cp:revision>37</cp:revision>
  <dcterms:created xsi:type="dcterms:W3CDTF">2021-04-12T23:41:54Z</dcterms:created>
  <dcterms:modified xsi:type="dcterms:W3CDTF">2021-04-13T16:33:43Z</dcterms:modified>
</cp:coreProperties>
</file>