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D7658-6FE2-4A1B-98BC-ED318E52E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51994C-0368-47F8-AD23-A6F406D19E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6A6F2-2885-4D19-8695-FAF9E085A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90C9-5A10-40DE-964E-C23A9177CF3D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E4E8C9-0697-4148-AAD9-50B251B12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F56717-8DD9-48B1-AFDF-B2334E5CF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7D58A-FC8C-49EA-96E6-92EC8B975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871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299A5-D485-4406-839D-B462F1518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11D9B-E710-487A-99C9-40D12BCA94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105CA-AA2F-43A4-9E59-4BE4BA510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90C9-5A10-40DE-964E-C23A9177CF3D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991AB-0C5D-4AFB-A005-00FE042AA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4D195D-DDD4-479E-839B-057981366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7D58A-FC8C-49EA-96E6-92EC8B975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6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60322A-8D17-4520-9D4A-E5C0A06C4C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6DDC4C-7758-4A98-9E06-DF4C4B5A96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44DD61-D82C-4DE8-84B0-501A65DDB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90C9-5A10-40DE-964E-C23A9177CF3D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3F455-1B7F-493B-A1C0-F3C33183C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F0A9C4-0547-460E-8B83-AB2F02724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7D58A-FC8C-49EA-96E6-92EC8B975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183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46105-1498-4732-B6CF-3DDE05C58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101FA8-24F3-4FE1-9C61-099F87E9BB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152FD5-53B6-4C39-B035-9316F28A9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90C9-5A10-40DE-964E-C23A9177CF3D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9A8EA-FE02-4DD9-9409-750700400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3557E-EBD8-42E3-8527-5E0C994C5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7D58A-FC8C-49EA-96E6-92EC8B975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219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9F71B-CF22-4BB9-8415-4F15BCAB0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3AEB67-E957-4431-A0E9-31C0104BE6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6681DF-B276-4A71-9953-3538D5F09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90C9-5A10-40DE-964E-C23A9177CF3D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9E457-DC32-427D-94C6-C3759F1B8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86B30-9755-4531-B4B1-E7399A365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7D58A-FC8C-49EA-96E6-92EC8B975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16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F302C-1D39-4E64-967E-2B9837DA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5E303-3FD6-4161-88D8-D116C05E5E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3DB21F-02E2-4D2C-8BBA-9FFC349280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1840AB-8FB5-4B75-8C65-4A01859B8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90C9-5A10-40DE-964E-C23A9177CF3D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2E7431-3CF2-4417-9B32-29BABA069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95E1FD-FB01-4A74-B444-54F7AD95F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7D58A-FC8C-49EA-96E6-92EC8B975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70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5368A-4286-4FEA-9D8A-447DEE011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A7D5A7-80FC-4DF3-A113-B0536FF491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C242F0-FAA6-4520-BBF5-55F62515AF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4F5750-648F-4637-9C5D-499843FA63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B43523-C93E-42F8-B011-86554C785A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C02143-769B-43CC-AE18-CDFF8A0D5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90C9-5A10-40DE-964E-C23A9177CF3D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0DC553-24F6-4495-BB30-9A377D717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0F833B-9C06-4893-BEC3-F3C055820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7D58A-FC8C-49EA-96E6-92EC8B975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00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56BC4-2B84-43C5-A554-C87DF3DF5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AEC405-BFBD-467A-A518-D0D80EFCB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90C9-5A10-40DE-964E-C23A9177CF3D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9C4230-7467-44EA-9729-087AD2A57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A984D3-A251-44B3-B82E-751B8A813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7D58A-FC8C-49EA-96E6-92EC8B975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541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63942E-5D3C-4A2E-AA10-1CB0ADF04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90C9-5A10-40DE-964E-C23A9177CF3D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5A26FF-ACF0-4DFC-861F-ACECC71EC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12822C-36AB-416F-883D-4FADCB3DD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7D58A-FC8C-49EA-96E6-92EC8B975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65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9653C-A742-4BC4-9678-5B003D447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B3862-C3F8-4103-9511-9A2196137C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EE7F7F-2F22-465B-A6DC-05A252BCB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44BE65-56C8-4FB6-A142-5951974CD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90C9-5A10-40DE-964E-C23A9177CF3D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B45D18-82AE-4E95-97B7-E437B37B1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44DABB-4CD4-453D-8945-AE2240284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7D58A-FC8C-49EA-96E6-92EC8B975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127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5A860-B8D5-49C8-A789-93AF2F69B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3E7C53-DB6D-4E22-81C7-6B3137A751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57A778-7106-4669-A704-1E1EFEFDD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3067B5-5523-47D2-9FFE-E8FBF4E15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90C9-5A10-40DE-964E-C23A9177CF3D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B015DF-FEA8-4B89-BC5A-2EE05C39A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B9C8C0-6065-4837-B235-0A0B6413B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7D58A-FC8C-49EA-96E6-92EC8B975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724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F4F767-5C0A-4BC8-934C-E487C56CD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8DBB04-FD22-4C62-BC28-49F6515CC8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8B071-8B0B-4202-86BA-91BCA2D4E9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A90C9-5A10-40DE-964E-C23A9177CF3D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04B471-4A9F-45FE-8214-70E72F90C6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F50DB-4A16-45A1-B6E9-4F518B8596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7D58A-FC8C-49EA-96E6-92EC8B975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4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CF25374-A116-43F8-AD9E-D2A877E139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963" y="0"/>
            <a:ext cx="78120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201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7845966-6EFC-468A-9CC7-BAB4B95854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54372" y="0"/>
            <a:ext cx="9483256" cy="6858000"/>
          </a:xfrm>
          <a:prstGeom prst="rect">
            <a:avLst/>
          </a:prstGeom>
          <a:solidFill>
            <a:srgbClr val="463A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5554383-98AF-4A47-BB65-705FAAA4B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DAD1991-FFD1-4E94-ABAB-7560D33008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44484" y="0"/>
            <a:ext cx="7837716" cy="6858000"/>
          </a:xfrm>
          <a:custGeom>
            <a:avLst/>
            <a:gdLst>
              <a:gd name="connsiteX0" fmla="*/ 2232159 w 7837716"/>
              <a:gd name="connsiteY0" fmla="*/ 0 h 6858000"/>
              <a:gd name="connsiteX1" fmla="*/ 5605557 w 7837716"/>
              <a:gd name="connsiteY1" fmla="*/ 0 h 6858000"/>
              <a:gd name="connsiteX2" fmla="*/ 5617845 w 7837716"/>
              <a:gd name="connsiteY2" fmla="*/ 5384 h 6858000"/>
              <a:gd name="connsiteX3" fmla="*/ 7837716 w 7837716"/>
              <a:gd name="connsiteY3" fmla="*/ 3429000 h 6858000"/>
              <a:gd name="connsiteX4" fmla="*/ 5617845 w 7837716"/>
              <a:gd name="connsiteY4" fmla="*/ 6852616 h 6858000"/>
              <a:gd name="connsiteX5" fmla="*/ 5605557 w 7837716"/>
              <a:gd name="connsiteY5" fmla="*/ 6858000 h 6858000"/>
              <a:gd name="connsiteX6" fmla="*/ 2232159 w 7837716"/>
              <a:gd name="connsiteY6" fmla="*/ 6858000 h 6858000"/>
              <a:gd name="connsiteX7" fmla="*/ 2219871 w 7837716"/>
              <a:gd name="connsiteY7" fmla="*/ 6852616 h 6858000"/>
              <a:gd name="connsiteX8" fmla="*/ 0 w 7837716"/>
              <a:gd name="connsiteY8" fmla="*/ 3429000 h 6858000"/>
              <a:gd name="connsiteX9" fmla="*/ 2219871 w 7837716"/>
              <a:gd name="connsiteY9" fmla="*/ 538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37716" h="6858000">
                <a:moveTo>
                  <a:pt x="2232159" y="0"/>
                </a:moveTo>
                <a:lnTo>
                  <a:pt x="5605557" y="0"/>
                </a:lnTo>
                <a:lnTo>
                  <a:pt x="5617845" y="5384"/>
                </a:lnTo>
                <a:cubicBezTo>
                  <a:pt x="6931322" y="618789"/>
                  <a:pt x="7837716" y="1921305"/>
                  <a:pt x="7837716" y="3429000"/>
                </a:cubicBezTo>
                <a:cubicBezTo>
                  <a:pt x="7837716" y="4936696"/>
                  <a:pt x="6931322" y="6239212"/>
                  <a:pt x="5617845" y="6852616"/>
                </a:cubicBezTo>
                <a:lnTo>
                  <a:pt x="5605557" y="6858000"/>
                </a:lnTo>
                <a:lnTo>
                  <a:pt x="2232159" y="6858000"/>
                </a:lnTo>
                <a:lnTo>
                  <a:pt x="2219871" y="6852616"/>
                </a:lnTo>
                <a:cubicBezTo>
                  <a:pt x="906394" y="6239212"/>
                  <a:pt x="0" y="4936696"/>
                  <a:pt x="0" y="3429000"/>
                </a:cubicBezTo>
                <a:cubicBezTo>
                  <a:pt x="0" y="1921305"/>
                  <a:pt x="906394" y="618789"/>
                  <a:pt x="2219871" y="5384"/>
                </a:cubicBezTo>
                <a:close/>
              </a:path>
            </a:pathLst>
          </a:custGeom>
          <a:solidFill>
            <a:schemeClr val="bg1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2000"/>
                  </a:schemeClr>
                </a:gs>
                <a:gs pos="100000">
                  <a:schemeClr val="bg2">
                    <a:lumMod val="87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Picture 2" descr="A picture containing text, monitor, electronics, computer&#10;&#10;Description automatically generated">
            <a:extLst>
              <a:ext uri="{FF2B5EF4-FFF2-40B4-BE49-F238E27FC236}">
                <a16:creationId xmlns:a16="http://schemas.microsoft.com/office/drawing/2014/main" id="{7E04A269-C9C1-4E13-8817-AAEDD25563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181" y="1402411"/>
            <a:ext cx="5462546" cy="4096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432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Ababei, Cris</dc:creator>
  <cp:lastModifiedBy>Ababei, Cris</cp:lastModifiedBy>
  <cp:revision>2</cp:revision>
  <dcterms:created xsi:type="dcterms:W3CDTF">2021-04-12T20:13:25Z</dcterms:created>
  <dcterms:modified xsi:type="dcterms:W3CDTF">2021-04-15T14:01:29Z</dcterms:modified>
</cp:coreProperties>
</file>